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920C7-1EFA-4CA9-8586-18434EF66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E91453-508F-47ED-8A3D-A2F6CD983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0519A-EA50-4232-ACA1-D6A4E850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BA958-0FE1-497B-8510-A1D40D8651EF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6D2E6-CB91-4E18-8CE7-F010E49AC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4A74E-3C10-4581-A68E-D87A33E36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E4E11-B8ED-4FBE-B174-945341B026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59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A25CE-C545-4849-9DB2-F7DBE2C5D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CE6DB-7088-414A-AF72-0490E4F0E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CCF20-519A-4200-ACBB-79D4BA309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F3F2-B5FE-43BC-98A1-5AFE9210E12E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7FCFB-EBD0-44DB-A497-DD733997C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9B0A9-3517-4634-81A9-368E3C1E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4A07-2C29-4FBD-8D17-FF37FA78B6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38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A30FE-725E-481B-B218-380B012AC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3CAB7-9F29-46B2-A36A-BA9662CEE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CA55B-5313-49FC-9D84-EFA19E15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7BCC7-85B7-4393-85FA-B05BA22602F6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06260-6221-47BF-8969-E7564A31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FBBF2-182D-4224-A139-776B8B48F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D9C8-3CE2-4DF7-A809-EC564A78DB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2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76E0-267F-456C-A349-4761667C7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AC4A4-9BBE-4FBC-BB46-8444ECA34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DA026-679C-4414-8ECE-04501C3D8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57E9A-C1A6-47A1-99BB-652C496B3A90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391AE-029F-4CF4-91F2-8B9C091E0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32585-A625-45F0-A5E3-CDAFE04DB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9452F-B096-4375-862F-54A57B07B5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79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6FDAA-36B0-42BC-8716-449401B8D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8906D-2019-4104-B834-A3C403498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5AE64-1E56-4CD1-B622-13A6105C3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27230-2340-4F9C-9A9E-385FAB35C985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1E8DC-0D71-4D6C-BBB2-75B1E4763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8E053-D713-4C4E-8BA9-7F430AA0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9A494-5E26-4311-9691-1E972B6AFD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2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9E1D3-017F-4AFF-85C3-7D16D9CB9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D6FF0-D161-4E0F-ADE7-D820CB799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E4359-0822-4AA1-8229-9FA9322CC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21AA33-10F3-4CA1-8CCA-1BBAFE42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EFC7A-28EA-4994-8BC1-BB1F31FD95B3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02D8E0-4C1B-4FCE-915A-E7A687EA1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D56605-EC33-4ACD-A4AE-FCA6492F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4A1C-FBFB-4E6D-8884-8C5CC20930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25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731F2-A62F-49AC-8F44-6435CC1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A69BC-5B56-42F0-8761-743C3C4FC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6EDF6-937F-478C-A7AD-803FB8888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B5BE3-7618-45EF-B68B-05389EEE5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D0BDE-A2FF-42D5-92BA-966CFEB0E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90D5B41-960D-4835-8317-06720457B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9CE5-11FA-4219-9C36-22188D34F0A8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BCE8E70-254B-466E-98BB-64FE31A8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310D464-9199-4E77-AD60-DE5E30E98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59272-CBA0-4EF7-B6FF-1EEBE32DC0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82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BD05-7AFE-4B2F-8160-BFA8A4492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3095853-5165-445C-8678-ED06702D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6D5CE-C739-4FB4-9A58-F8678E03CDB0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71DDCDA-8AD7-412B-AF8E-021EB8796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4CB864D-CA49-4028-9A62-9CB73B805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3A1D8-3A4F-4797-9C9A-C3E7032828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33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F1A6BF-264C-4D04-BEAB-759909938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BDF7-EF2A-4A1D-BEB5-B444386A557C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2C9C42F-DFEF-4996-ACDB-F99A443AF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A01D04B-800D-461C-9672-A6F512FC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72EF0-6409-4A2B-8DCB-1063117738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08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C7E48-CB98-4B7D-80C8-D29755557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C520D-1C9E-4446-BD54-557E36F32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8D2FF7-0A7E-4233-817F-4A0B7FF7F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BAE689-6A65-4200-8155-3CBC347E8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DE5B8-779D-4F8A-9D04-C965A1336750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A90519-B486-41E4-B8FB-474145AE2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A59B29-365A-4A6B-AAD4-97824542C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97946-0CEA-4B99-8A74-8EDC03480C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1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F215C-4CF0-418C-AEC8-C353E9554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BC631E-6A61-41F5-B4A3-DA2D909FC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D6348-B9D2-4ED1-AE5A-BD8271546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A9F5A5-2870-4335-AA21-7AE96B94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802C-7628-479E-A50D-A6B4D8708758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D2C8F4-0195-49B4-8F31-99B65ADF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D893B9-4FF3-4516-87C9-9F14E973D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00FD8-4DCC-47D5-9069-3A9A26BF8A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43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37C9D30-77EA-4571-8C1F-021EE0175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4B5C68C-C672-4965-95A5-00A308EFC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D557C-6EEC-4457-8E18-64ED7992E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5BB3CB-63ED-4A1F-98E2-901638D55B57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E8222-D103-4A80-988E-C2F594F602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BEA88-D7FC-4314-A302-690B6DA03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14A3B1-8FA7-4875-9E20-186B064AF2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E0EE0A08-0F9F-4F2C-8A81-4BD0095C5A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Test document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621663C3-C35E-4C57-8582-E819BBA6D9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97DF0F8-32FA-44F8-9B10-ABB75E66E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Test slide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2AF6AEBF-D0C5-4CE4-91B9-5896DFA796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Calibri Light</vt:lpstr>
      <vt:lpstr>Office Theme</vt:lpstr>
      <vt:lpstr>Test document</vt:lpstr>
      <vt:lpstr>Test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document</dc:title>
  <dc:creator>Ops</dc:creator>
  <cp:lastModifiedBy>Ops</cp:lastModifiedBy>
  <cp:revision>1</cp:revision>
  <dcterms:created xsi:type="dcterms:W3CDTF">2018-06-05T17:46:52Z</dcterms:created>
  <dcterms:modified xsi:type="dcterms:W3CDTF">2018-06-05T17:49:38Z</dcterms:modified>
</cp:coreProperties>
</file>